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6122A-2DC2-4B86-A087-F142FB9DA9A8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4042B-356B-4373-96F5-B3D680A7A5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4042B-356B-4373-96F5-B3D680A7A5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5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57FD2-79A8-48C7-9AC8-A195A44B01FD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E094-3807-4B4D-8C28-A20475372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slide" Target="slide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610600" cy="617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97180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0508" y="2268268"/>
            <a:ext cx="7237735" cy="2303732"/>
            <a:chOff x="840508" y="2268268"/>
            <a:chExt cx="7237735" cy="2303732"/>
          </a:xfrm>
        </p:grpSpPr>
        <p:sp>
          <p:nvSpPr>
            <p:cNvPr id="4" name="Rectangle 3"/>
            <p:cNvSpPr/>
            <p:nvPr/>
          </p:nvSpPr>
          <p:spPr>
            <a:xfrm>
              <a:off x="840508" y="2268268"/>
              <a:ext cx="7237735" cy="23037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0601" y="2405318"/>
              <a:ext cx="6934200" cy="2014282"/>
              <a:chOff x="762000" y="4648200"/>
              <a:chExt cx="5562600" cy="1905000"/>
            </a:xfrm>
          </p:grpSpPr>
          <p:pic>
            <p:nvPicPr>
              <p:cNvPr id="27" name="Picture 26" descr="55539511-1366793052_ca-chua0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000" y="4648200"/>
                <a:ext cx="1905000" cy="19050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9" name="Picture 28" descr="55539511-1366793052_ca-chua0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7000" y="4648200"/>
                <a:ext cx="1905000" cy="19050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31" name="Picture 30" descr="55539511-1366793052_ca-chua0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9600" y="4648200"/>
                <a:ext cx="1905000" cy="190500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1981201" y="-76200"/>
            <a:ext cx="5486400" cy="2057400"/>
            <a:chOff x="1981201" y="-76200"/>
            <a:chExt cx="5486400" cy="2057400"/>
          </a:xfrm>
        </p:grpSpPr>
        <p:sp>
          <p:nvSpPr>
            <p:cNvPr id="2" name="Rectangle 1"/>
            <p:cNvSpPr/>
            <p:nvPr/>
          </p:nvSpPr>
          <p:spPr>
            <a:xfrm>
              <a:off x="1981201" y="-76200"/>
              <a:ext cx="5486400" cy="2057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286000" y="67469"/>
              <a:ext cx="4800600" cy="1762125"/>
              <a:chOff x="449377" y="0"/>
              <a:chExt cx="3589893" cy="1762125"/>
            </a:xfrm>
          </p:grpSpPr>
          <p:pic>
            <p:nvPicPr>
              <p:cNvPr id="36" name="Picture 35" descr="imagesâ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377" y="0"/>
                <a:ext cx="1912823" cy="1762125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37" name="Picture 36" descr="imagesâ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9800" y="0"/>
                <a:ext cx="1829470" cy="1762125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grpSp>
        <p:nvGrpSpPr>
          <p:cNvPr id="7" name="Group 6"/>
          <p:cNvGrpSpPr/>
          <p:nvPr/>
        </p:nvGrpSpPr>
        <p:grpSpPr>
          <a:xfrm>
            <a:off x="1910231" y="4878388"/>
            <a:ext cx="5867400" cy="1979612"/>
            <a:chOff x="1752600" y="4878388"/>
            <a:chExt cx="6400800" cy="1979612"/>
          </a:xfrm>
        </p:grpSpPr>
        <p:sp>
          <p:nvSpPr>
            <p:cNvPr id="6" name="Rectangle 5"/>
            <p:cNvSpPr/>
            <p:nvPr/>
          </p:nvSpPr>
          <p:spPr>
            <a:xfrm>
              <a:off x="1752600" y="4878388"/>
              <a:ext cx="6400800" cy="19796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995056" y="5029200"/>
              <a:ext cx="5650405" cy="1600200"/>
              <a:chOff x="685800" y="2362200"/>
              <a:chExt cx="3929887" cy="1600200"/>
            </a:xfrm>
          </p:grpSpPr>
          <p:pic>
            <p:nvPicPr>
              <p:cNvPr id="40" name="Picture 39" descr="images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5800" y="2362200"/>
                <a:ext cx="1981200" cy="16002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42" name="Picture 41" descr="images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34487" y="2362200"/>
                <a:ext cx="1981200" cy="1600200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pic>
        </p:grpSp>
      </p:grpSp>
      <p:cxnSp>
        <p:nvCxnSpPr>
          <p:cNvPr id="16" name="Straight Connector 15"/>
          <p:cNvCxnSpPr/>
          <p:nvPr/>
        </p:nvCxnSpPr>
        <p:spPr>
          <a:xfrm>
            <a:off x="0" y="205740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201253" y="457200"/>
            <a:ext cx="4714147" cy="3276601"/>
            <a:chOff x="3733800" y="1853647"/>
            <a:chExt cx="4495800" cy="2065683"/>
          </a:xfrm>
        </p:grpSpPr>
        <p:sp>
          <p:nvSpPr>
            <p:cNvPr id="21" name="Rectangle 20">
              <a:hlinkClick r:id="rId2" action="ppaction://hlinksldjump"/>
            </p:cNvPr>
            <p:cNvSpPr/>
            <p:nvPr/>
          </p:nvSpPr>
          <p:spPr>
            <a:xfrm>
              <a:off x="3733800" y="1853647"/>
              <a:ext cx="4495800" cy="206568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038600" y="2045803"/>
              <a:ext cx="3810000" cy="1732723"/>
              <a:chOff x="4038600" y="1817203"/>
              <a:chExt cx="3810000" cy="1732723"/>
            </a:xfrm>
          </p:grpSpPr>
          <p:pic>
            <p:nvPicPr>
              <p:cNvPr id="13" name="Picture 12" descr="ga-phong-thuy-duc-dong-dai-bai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8600" y="2777986"/>
                <a:ext cx="1752600" cy="763656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5" name="Picture 14" descr="ga-phong-thuy-duc-dong-dai-bai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8600" y="1817203"/>
                <a:ext cx="1752600" cy="81666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6" name="Picture 15" descr="ga-phong-thuy-duc-dong-dai-bai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2777987"/>
                <a:ext cx="1752600" cy="771939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17" name="Picture 16" descr="ga-phong-thuy-duc-dong-dai-bai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19800" y="1817204"/>
                <a:ext cx="1752600" cy="828261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pic>
        </p:grpSp>
      </p:grpSp>
      <p:grpSp>
        <p:nvGrpSpPr>
          <p:cNvPr id="33" name="Group 32"/>
          <p:cNvGrpSpPr/>
          <p:nvPr/>
        </p:nvGrpSpPr>
        <p:grpSpPr>
          <a:xfrm>
            <a:off x="4201253" y="3962404"/>
            <a:ext cx="4599847" cy="2666996"/>
            <a:chOff x="2051353" y="304800"/>
            <a:chExt cx="4199467" cy="1752600"/>
          </a:xfrm>
        </p:grpSpPr>
        <p:sp>
          <p:nvSpPr>
            <p:cNvPr id="10" name="Rectangle 9">
              <a:hlinkClick r:id="rId4" action="ppaction://hlinksldjump"/>
            </p:cNvPr>
            <p:cNvSpPr/>
            <p:nvPr/>
          </p:nvSpPr>
          <p:spPr>
            <a:xfrm>
              <a:off x="2051353" y="304800"/>
              <a:ext cx="4199467" cy="17526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38241" y="480059"/>
              <a:ext cx="3862598" cy="1343660"/>
              <a:chOff x="2238241" y="480059"/>
              <a:chExt cx="3862598" cy="1343660"/>
            </a:xfrm>
          </p:grpSpPr>
          <p:pic>
            <p:nvPicPr>
              <p:cNvPr id="6" name="Picture 5" descr="thỏ nhà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8241" y="480059"/>
                <a:ext cx="1833859" cy="1343660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8" name="Picture 7" descr="thỏ nhà.JPG">
                <a:hlinkClick r:id="rId4" action="ppaction://hlinksldjump"/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2766" y="480059"/>
                <a:ext cx="1898073" cy="1343660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pic>
        </p:grpSp>
      </p:grpSp>
      <p:grpSp>
        <p:nvGrpSpPr>
          <p:cNvPr id="31" name="Group 30"/>
          <p:cNvGrpSpPr/>
          <p:nvPr/>
        </p:nvGrpSpPr>
        <p:grpSpPr>
          <a:xfrm>
            <a:off x="169321" y="1131972"/>
            <a:ext cx="3867652" cy="4730687"/>
            <a:chOff x="701842" y="4648200"/>
            <a:chExt cx="6148137" cy="1672036"/>
          </a:xfrm>
        </p:grpSpPr>
        <p:sp>
          <p:nvSpPr>
            <p:cNvPr id="30" name="Rectangle 29">
              <a:hlinkClick r:id="rId2" action="ppaction://hlinksldjump"/>
            </p:cNvPr>
            <p:cNvSpPr/>
            <p:nvPr/>
          </p:nvSpPr>
          <p:spPr>
            <a:xfrm>
              <a:off x="701842" y="4648200"/>
              <a:ext cx="6148137" cy="167203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90706" y="4720727"/>
              <a:ext cx="5371134" cy="1550143"/>
              <a:chOff x="1524106" y="4644527"/>
              <a:chExt cx="5371134" cy="1550143"/>
            </a:xfrm>
          </p:grpSpPr>
          <p:pic>
            <p:nvPicPr>
              <p:cNvPr id="26" name="Picture 25" descr="download (1)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8201" y="4646975"/>
                <a:ext cx="2617039" cy="762154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25" name="Picture 24" descr="download (1)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4106" y="4644527"/>
                <a:ext cx="2515530" cy="764602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20" name="Picture 19" descr="download (1)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6305" y="5458496"/>
                <a:ext cx="2617039" cy="736174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3999" y="518947"/>
            <a:ext cx="3200402" cy="6172200"/>
            <a:chOff x="2908432" y="1111761"/>
            <a:chExt cx="3497098" cy="1822704"/>
          </a:xfrm>
        </p:grpSpPr>
        <p:sp>
          <p:nvSpPr>
            <p:cNvPr id="8" name="Rectangle 7">
              <a:hlinkClick r:id="rId2" action="ppaction://hlinksldjump"/>
            </p:cNvPr>
            <p:cNvSpPr/>
            <p:nvPr/>
          </p:nvSpPr>
          <p:spPr>
            <a:xfrm>
              <a:off x="2908432" y="1111761"/>
              <a:ext cx="3497098" cy="1822704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002">
              <a:schemeClr val="dk2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25710" y="1146841"/>
              <a:ext cx="3030027" cy="1687094"/>
              <a:chOff x="3201910" y="689641"/>
              <a:chExt cx="3030027" cy="1687094"/>
            </a:xfrm>
          </p:grpSpPr>
          <p:pic>
            <p:nvPicPr>
              <p:cNvPr id="4" name="Picture 3" descr="download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1911" y="689641"/>
                <a:ext cx="3030026" cy="766702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pic>
          <p:pic>
            <p:nvPicPr>
              <p:cNvPr id="5" name="Picture 4" descr="download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1910" y="1491422"/>
                <a:ext cx="3030027" cy="885313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</p:pic>
        </p:grpSp>
      </p:grpSp>
      <p:pic>
        <p:nvPicPr>
          <p:cNvPr id="14" name="Picture 13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2400"/>
            <a:ext cx="2362200" cy="1981200"/>
          </a:xfrm>
          <a:prstGeom prst="rect">
            <a:avLst/>
          </a:prstGeom>
        </p:spPr>
      </p:pic>
      <p:pic>
        <p:nvPicPr>
          <p:cNvPr id="16" name="Picture 15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52400"/>
            <a:ext cx="2362200" cy="19812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10504" y="-90523"/>
            <a:ext cx="4520823" cy="3733800"/>
            <a:chOff x="914400" y="228600"/>
            <a:chExt cx="4929238" cy="4419600"/>
          </a:xfrm>
        </p:grpSpPr>
        <p:sp>
          <p:nvSpPr>
            <p:cNvPr id="20" name="Rectangle 19">
              <a:hlinkClick r:id="rId5" action="ppaction://hlinksldjump"/>
            </p:cNvPr>
            <p:cNvSpPr/>
            <p:nvPr/>
          </p:nvSpPr>
          <p:spPr>
            <a:xfrm>
              <a:off x="914400" y="228600"/>
              <a:ext cx="4929238" cy="44196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002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66800" y="381000"/>
              <a:ext cx="4648200" cy="4114800"/>
              <a:chOff x="1143000" y="228600"/>
              <a:chExt cx="4648200" cy="4114800"/>
            </a:xfrm>
          </p:grpSpPr>
          <p:pic>
            <p:nvPicPr>
              <p:cNvPr id="11" name="Picture 10" descr="images (19).jp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3967" y="2362200"/>
                <a:ext cx="2362200" cy="1981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7" name="Picture 16" descr="images (19).jp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9257" y="228600"/>
                <a:ext cx="2181943" cy="1981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18" name="Picture 17" descr="images (19).jpg">
                <a:hlinkClick r:id="rId5" action="ppaction://hlinksldjump"/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00" y="228600"/>
                <a:ext cx="2235199" cy="19812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139772" y="3821953"/>
            <a:ext cx="4584628" cy="2787033"/>
            <a:chOff x="1304925" y="4800600"/>
            <a:chExt cx="5029200" cy="1676400"/>
          </a:xfrm>
        </p:grpSpPr>
        <p:sp>
          <p:nvSpPr>
            <p:cNvPr id="26" name="Rectangle 25">
              <a:hlinkClick r:id="rId2" action="ppaction://hlinksldjump"/>
            </p:cNvPr>
            <p:cNvSpPr/>
            <p:nvPr/>
          </p:nvSpPr>
          <p:spPr>
            <a:xfrm>
              <a:off x="1304925" y="4800600"/>
              <a:ext cx="5029200" cy="16764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05216" y="4857263"/>
              <a:ext cx="4536153" cy="1522021"/>
              <a:chOff x="1605216" y="4857263"/>
              <a:chExt cx="4536153" cy="1522021"/>
            </a:xfrm>
          </p:grpSpPr>
          <p:pic>
            <p:nvPicPr>
              <p:cNvPr id="23" name="Picture 22" descr="medium_ukt1369809572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5216" y="5160084"/>
                <a:ext cx="2133599" cy="1219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24" name="Picture 23" descr="medium_ukt1369809572.jpg">
                <a:hlinkClick r:id="rId2" action="ppaction://hlinksldjump"/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1569" y="4857263"/>
                <a:ext cx="2209800" cy="12192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-457200" y="-1143000"/>
            <a:ext cx="11049000" cy="76962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Chính</a:t>
            </a:r>
            <a:r>
              <a:rPr lang="en-US" sz="7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xác</a:t>
            </a:r>
            <a:endParaRPr lang="en-US" sz="7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381000" y="57150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9" name="TextBox 18">
            <a:hlinkClick r:id="rId5" action="ppaction://hlinksldjump"/>
          </p:cNvPr>
          <p:cNvSpPr txBox="1"/>
          <p:nvPr/>
        </p:nvSpPr>
        <p:spPr>
          <a:xfrm>
            <a:off x="1371600" y="57150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2438400" y="57150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7" name="Picture 6" descr="images (2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3352800"/>
            <a:ext cx="2619375" cy="174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dung.wav"/>
          </p:stSnd>
        </p:sndAc>
      </p:transition>
    </mc:Choice>
    <mc:Fallback xmlns="">
      <p:transition spd="slow" advClick="0">
        <p:sndAc>
          <p:stSnd>
            <p:snd r:embed="rId8" name="dun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-1828800" y="152400"/>
            <a:ext cx="12420600" cy="7391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RẤT TIẾC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0" y="61722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990600" y="61722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1981200" y="6172200"/>
            <a:ext cx="838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7" name="Picture 6" descr="15-b8dd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343400"/>
            <a:ext cx="3352800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ai.wav"/>
          </p:stSnd>
        </p:sndAc>
      </p:transition>
    </mc:Choice>
    <mc:Fallback xmlns="">
      <p:transition spd="slow">
        <p:sndAc>
          <p:stSnd>
            <p:snd r:embed="rId7" name="sai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Bé hãy chọn nhóm đối tượng có số lượng là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Cloud</dc:creator>
  <cp:lastModifiedBy>Thy</cp:lastModifiedBy>
  <cp:revision>49</cp:revision>
  <dcterms:created xsi:type="dcterms:W3CDTF">2014-12-21T04:07:36Z</dcterms:created>
  <dcterms:modified xsi:type="dcterms:W3CDTF">2022-10-09T13:17:02Z</dcterms:modified>
</cp:coreProperties>
</file>